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6858000" cy="12192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80" autoAdjust="0"/>
    <p:restoredTop sz="94660"/>
  </p:normalViewPr>
  <p:slideViewPr>
    <p:cSldViewPr snapToGrid="0">
      <p:cViewPr varScale="1">
        <p:scale>
          <a:sx n="46" d="100"/>
          <a:sy n="46" d="100"/>
        </p:scale>
        <p:origin x="21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1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4F0C-478D-4C6D-A052-5D67138F5311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A42F7-29E9-4CC9-906F-3CAEA679C4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0182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4F0C-478D-4C6D-A052-5D67138F5311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A42F7-29E9-4CC9-906F-3CAEA679C4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0251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4F0C-478D-4C6D-A052-5D67138F5311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A42F7-29E9-4CC9-906F-3CAEA679C4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8864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14350" y="3787425"/>
            <a:ext cx="5829300" cy="261337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28700" y="6908800"/>
            <a:ext cx="4800600" cy="31157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4E4AB-8F73-4C92-B0BF-E4A284E45C9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9C770-F475-4772-93E0-60C2AADE467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478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4E4AB-8F73-4C92-B0BF-E4A284E45C9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9C770-F475-4772-93E0-60C2AADE467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206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735" y="7834489"/>
            <a:ext cx="5829300" cy="242146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1735" y="5167491"/>
            <a:ext cx="5829300" cy="266699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4E4AB-8F73-4C92-B0BF-E4A284E45C9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9C770-F475-4772-93E0-60C2AADE467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874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42900" y="2844802"/>
            <a:ext cx="3028950" cy="80461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486150" y="2844802"/>
            <a:ext cx="3028950" cy="80461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4E4AB-8F73-4C92-B0BF-E4A284E45C9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9C770-F475-4772-93E0-60C2AADE467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933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2900" y="2729089"/>
            <a:ext cx="3030141" cy="11373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42900" y="3866444"/>
            <a:ext cx="3030141" cy="7024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3483770" y="2729089"/>
            <a:ext cx="3031331" cy="11373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3483770" y="3866444"/>
            <a:ext cx="3031331" cy="7024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4E4AB-8F73-4C92-B0BF-E4A284E45C9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9C770-F475-4772-93E0-60C2AADE467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205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4E4AB-8F73-4C92-B0BF-E4A284E45C9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9C770-F475-4772-93E0-60C2AADE467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528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4E4AB-8F73-4C92-B0BF-E4A284E45C9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9C770-F475-4772-93E0-60C2AADE467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16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1" y="485423"/>
            <a:ext cx="2256235" cy="206586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81288" y="485423"/>
            <a:ext cx="3833813" cy="104055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42901" y="2551290"/>
            <a:ext cx="2256235" cy="833966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4E4AB-8F73-4C92-B0BF-E4A284E45C9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9C770-F475-4772-93E0-60C2AADE467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589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4F0C-478D-4C6D-A052-5D67138F5311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A42F7-29E9-4CC9-906F-3CAEA679C4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93572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44216" y="8534401"/>
            <a:ext cx="4114800" cy="100753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344216" y="1089377"/>
            <a:ext cx="4114800" cy="731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344216" y="9541936"/>
            <a:ext cx="4114800" cy="143086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4E4AB-8F73-4C92-B0BF-E4A284E45C9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9C770-F475-4772-93E0-60C2AADE467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0711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4E4AB-8F73-4C92-B0BF-E4A284E45C9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9C770-F475-4772-93E0-60C2AADE467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627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4972050" y="488247"/>
            <a:ext cx="1543050" cy="10402711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42900" y="488247"/>
            <a:ext cx="4514850" cy="10402711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4E4AB-8F73-4C92-B0BF-E4A284E45C9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9C770-F475-4772-93E0-60C2AADE467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121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4F0C-478D-4C6D-A052-5D67138F5311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A42F7-29E9-4CC9-906F-3CAEA679C4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1751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4F0C-478D-4C6D-A052-5D67138F5311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A42F7-29E9-4CC9-906F-3CAEA679C4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4294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4F0C-478D-4C6D-A052-5D67138F5311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A42F7-29E9-4CC9-906F-3CAEA679C4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123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4F0C-478D-4C6D-A052-5D67138F5311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A42F7-29E9-4CC9-906F-3CAEA679C4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6389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4F0C-478D-4C6D-A052-5D67138F5311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A42F7-29E9-4CC9-906F-3CAEA679C4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8933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4F0C-478D-4C6D-A052-5D67138F5311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A42F7-29E9-4CC9-906F-3CAEA679C4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6209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4F0C-478D-4C6D-A052-5D67138F5311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A42F7-29E9-4CC9-906F-3CAEA679C4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3607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D4F0C-478D-4C6D-A052-5D67138F5311}" type="datetimeFigureOut">
              <a:rPr lang="de-DE" smtClean="0"/>
              <a:t>07.04.2022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A42F7-29E9-4CC9-906F-3CAEA679C4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618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42900" y="488245"/>
            <a:ext cx="6172200" cy="203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2900" y="2844802"/>
            <a:ext cx="6172200" cy="8046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42900" y="11300179"/>
            <a:ext cx="16002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4E4AB-8F73-4C92-B0BF-E4A284E45C9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343150" y="11300179"/>
            <a:ext cx="21717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914900" y="11300179"/>
            <a:ext cx="16002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9C770-F475-4772-93E0-60C2AADE467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278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576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8" y="7024694"/>
            <a:ext cx="4886316" cy="3464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el 6"/>
          <p:cNvSpPr txBox="1">
            <a:spLocks noGrp="1"/>
          </p:cNvSpPr>
          <p:nvPr>
            <p:ph type="title"/>
          </p:nvPr>
        </p:nvSpPr>
        <p:spPr>
          <a:xfrm>
            <a:off x="342900" y="2394305"/>
            <a:ext cx="617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Arial" pitchFamily="34" charset="0"/>
                <a:cs typeface="Arial" pitchFamily="34" charset="0"/>
              </a:rPr>
              <a:t>1943 – Innenansicht nach der Bombardierung</a:t>
            </a:r>
          </a:p>
        </p:txBody>
      </p:sp>
      <p:sp>
        <p:nvSpPr>
          <p:cNvPr id="8" name="Rechteck 7"/>
          <p:cNvSpPr/>
          <p:nvPr/>
        </p:nvSpPr>
        <p:spPr>
          <a:xfrm>
            <a:off x="5180938" y="10167966"/>
            <a:ext cx="16770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Altarraum</a:t>
            </a:r>
            <a:br>
              <a:rPr lang="de-DE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de-DE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Quelle: Kirche in Trümmer</a:t>
            </a:r>
            <a:endParaRPr lang="de-DE" sz="1000" dirty="0">
              <a:solidFill>
                <a:prstClr val="black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52" y="2952728"/>
            <a:ext cx="2605108" cy="3505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97" y="2952728"/>
            <a:ext cx="3890969" cy="3878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10"/>
          <p:cNvSpPr txBox="1"/>
          <p:nvPr/>
        </p:nvSpPr>
        <p:spPr>
          <a:xfrm>
            <a:off x="1071546" y="6524629"/>
            <a:ext cx="16898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Chor - Bilder: Josef Weber</a:t>
            </a:r>
          </a:p>
        </p:txBody>
      </p:sp>
    </p:spTree>
    <p:extLst>
      <p:ext uri="{BB962C8B-B14F-4D97-AF65-F5344CB8AC3E}">
        <p14:creationId xmlns:p14="http://schemas.microsoft.com/office/powerpoint/2010/main" val="396903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b="1" dirty="0">
                <a:latin typeface="Arial" pitchFamily="34" charset="0"/>
                <a:cs typeface="Arial" pitchFamily="34" charset="0"/>
              </a:rPr>
              <a:t>1943 – 1964  Heinrich Sperr, Stadtpfarrer</a:t>
            </a:r>
            <a:endParaRPr lang="de-DE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46" y="4167175"/>
            <a:ext cx="3981450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428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0" y="1890184"/>
            <a:ext cx="6172200" cy="919668"/>
          </a:xfrm>
        </p:spPr>
        <p:txBody>
          <a:bodyPr>
            <a:normAutofit/>
          </a:bodyPr>
          <a:lstStyle/>
          <a:p>
            <a:r>
              <a:rPr lang="de-DE" sz="2000" b="1" dirty="0">
                <a:latin typeface="Arial" pitchFamily="34" charset="0"/>
                <a:cs typeface="Arial" pitchFamily="34" charset="0"/>
              </a:rPr>
              <a:t>1944 – zweite Bombardierung der Kirche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3" y="2952728"/>
            <a:ext cx="6625171" cy="493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4572009" y="9239273"/>
            <a:ext cx="540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Archiv</a:t>
            </a:r>
          </a:p>
        </p:txBody>
      </p:sp>
    </p:spTree>
    <p:extLst>
      <p:ext uri="{BB962C8B-B14F-4D97-AF65-F5344CB8AC3E}">
        <p14:creationId xmlns:p14="http://schemas.microsoft.com/office/powerpoint/2010/main" val="256792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0" y="1890184"/>
            <a:ext cx="6172200" cy="919668"/>
          </a:xfrm>
        </p:spPr>
        <p:txBody>
          <a:bodyPr>
            <a:normAutofit/>
          </a:bodyPr>
          <a:lstStyle/>
          <a:p>
            <a:r>
              <a:rPr lang="de-DE" sz="2000" b="1" dirty="0">
                <a:latin typeface="Arial" pitchFamily="34" charset="0"/>
                <a:cs typeface="Arial" pitchFamily="34" charset="0"/>
              </a:rPr>
              <a:t>Aufbau der Kirche 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St.Franziskus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 / 2</a:t>
            </a:r>
            <a:endParaRPr lang="de-DE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95539"/>
            <a:ext cx="3038500" cy="299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8810"/>
            <a:ext cx="3524254" cy="3478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48" y="2595538"/>
            <a:ext cx="3438552" cy="3128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09868" y="6752698"/>
            <a:ext cx="4048132" cy="3915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1428737" y="9310711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Bilder: Josef Weber</a:t>
            </a:r>
          </a:p>
        </p:txBody>
      </p:sp>
    </p:spTree>
    <p:extLst>
      <p:ext uri="{BB962C8B-B14F-4D97-AF65-F5344CB8AC3E}">
        <p14:creationId xmlns:p14="http://schemas.microsoft.com/office/powerpoint/2010/main" val="258056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b="1" dirty="0">
                <a:latin typeface="Arial" pitchFamily="34" charset="0"/>
                <a:cs typeface="Arial" pitchFamily="34" charset="0"/>
              </a:rPr>
              <a:t>1919 – Wie alles begann…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15" y="3881422"/>
            <a:ext cx="6661919" cy="5281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4500571" y="9453587"/>
            <a:ext cx="540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Archiv</a:t>
            </a:r>
          </a:p>
        </p:txBody>
      </p:sp>
    </p:spTree>
    <p:extLst>
      <p:ext uri="{BB962C8B-B14F-4D97-AF65-F5344CB8AC3E}">
        <p14:creationId xmlns:p14="http://schemas.microsoft.com/office/powerpoint/2010/main" val="356312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90" y="1881158"/>
            <a:ext cx="6172200" cy="785818"/>
          </a:xfrm>
        </p:spPr>
        <p:txBody>
          <a:bodyPr>
            <a:normAutofit fontScale="90000"/>
          </a:bodyPr>
          <a:lstStyle/>
          <a:p>
            <a:r>
              <a:rPr lang="de-DE" sz="2000" b="1" dirty="0">
                <a:latin typeface="Arial" pitchFamily="34" charset="0"/>
                <a:cs typeface="Arial" pitchFamily="34" charset="0"/>
              </a:rPr>
              <a:t>1920 – Einweihung der Notkirche am 08.02.1920 / 1</a:t>
            </a:r>
            <a:br>
              <a:rPr lang="de-DE" sz="2000" b="1" dirty="0">
                <a:latin typeface="Arial" pitchFamily="34" charset="0"/>
                <a:cs typeface="Arial" pitchFamily="34" charset="0"/>
              </a:rPr>
            </a:br>
            <a:r>
              <a:rPr lang="de-DE" sz="2000" dirty="0">
                <a:latin typeface="Arial" pitchFamily="34" charset="0"/>
                <a:cs typeface="Arial" pitchFamily="34" charset="0"/>
              </a:rPr>
              <a:t/>
            </a:r>
            <a:br>
              <a:rPr lang="de-DE" sz="2000" dirty="0">
                <a:latin typeface="Arial" pitchFamily="34" charset="0"/>
                <a:cs typeface="Arial" pitchFamily="34" charset="0"/>
              </a:rPr>
            </a:br>
            <a:r>
              <a:rPr lang="de-DE" sz="10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33" y="2381224"/>
            <a:ext cx="4951781" cy="23574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5072074" y="5238745"/>
            <a:ext cx="16097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Quelle: Festschrift 1983</a:t>
            </a:r>
            <a:endParaRPr lang="de-DE" sz="1000" dirty="0">
              <a:solidFill>
                <a:prstClr val="black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14" y="7239008"/>
            <a:ext cx="6662756" cy="2754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285728" y="5524496"/>
            <a:ext cx="6429420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prstClr val="black"/>
                </a:solidFill>
              </a:rPr>
              <a:t>Im Jahre 1895 zählte die Pfarrei Giesing 13.000, im Jahre 1914 bereits über 30.000 Katholiken.</a:t>
            </a:r>
          </a:p>
          <a:p>
            <a:r>
              <a:rPr lang="de-DE" b="1" dirty="0">
                <a:solidFill>
                  <a:prstClr val="black"/>
                </a:solidFill>
              </a:rPr>
              <a:t>Nun wurde auch der Bau einer Kirche in Untergiesing notwendig!</a:t>
            </a:r>
          </a:p>
          <a:p>
            <a:r>
              <a:rPr lang="de-DE" dirty="0">
                <a:solidFill>
                  <a:prstClr val="black"/>
                </a:solidFill>
              </a:rPr>
              <a:t>Erste Pläne, hier eine eigene Pfarrei zu schaffen, gehen bis in das Jahr 1911 zurück.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00043" y="4810116"/>
            <a:ext cx="621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08.02.1920 durch Kardinal Michael von Faulhaber geweiht.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44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b="1" dirty="0">
                <a:latin typeface="Arial" pitchFamily="34" charset="0"/>
                <a:cs typeface="Arial" pitchFamily="34" charset="0"/>
              </a:rPr>
              <a:t>in den 1920er-Jahren</a:t>
            </a:r>
            <a:br>
              <a:rPr lang="de-DE" sz="2000" b="1" dirty="0">
                <a:latin typeface="Arial" pitchFamily="34" charset="0"/>
                <a:cs typeface="Arial" pitchFamily="34" charset="0"/>
              </a:rPr>
            </a:br>
            <a:r>
              <a:rPr lang="de-DE" sz="2000" b="1" dirty="0">
                <a:latin typeface="Arial" pitchFamily="34" charset="0"/>
                <a:cs typeface="Arial" pitchFamily="34" charset="0"/>
              </a:rPr>
              <a:t>der erste Pfarrhof von 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St.Franziskus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 /2</a:t>
            </a:r>
            <a:endParaRPr lang="de-DE" sz="2000" dirty="0"/>
          </a:p>
        </p:txBody>
      </p:sp>
      <p:pic>
        <p:nvPicPr>
          <p:cNvPr id="5" name="Picture 2" descr="C:\Users\Ehstand\Documents\Irmgard\Pfarrei St.Franziskus\AK 100 Jahre St.Franziskus\USB Bergdolt\Gerhard Samereier - altes Pfarrhaus\Bild (5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3238481"/>
            <a:ext cx="3137130" cy="4259263"/>
          </a:xfrm>
          <a:prstGeom prst="rect">
            <a:avLst/>
          </a:prstGeom>
          <a:noFill/>
        </p:spPr>
      </p:pic>
      <p:pic>
        <p:nvPicPr>
          <p:cNvPr id="2050" name="Picture 2" descr="C:\Users\Ehstand\Documents\Irmgard\Pfarrei St.Franziskus\AK 100 Jahre St.Franziskus\USB Bergdolt\Gerhard Samereier - altes Pfarrhaus\Bild (6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800" y="6096001"/>
            <a:ext cx="3089475" cy="4132263"/>
          </a:xfrm>
          <a:prstGeom prst="rect">
            <a:avLst/>
          </a:prstGeom>
          <a:noFill/>
        </p:spPr>
      </p:pic>
      <p:sp>
        <p:nvSpPr>
          <p:cNvPr id="7" name="Textfeld 6"/>
          <p:cNvSpPr txBox="1"/>
          <p:nvPr/>
        </p:nvSpPr>
        <p:spPr>
          <a:xfrm>
            <a:off x="1643051" y="7596199"/>
            <a:ext cx="1675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Bilder: Gerhard </a:t>
            </a:r>
            <a:r>
              <a:rPr lang="de-DE" sz="1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Samereier</a:t>
            </a:r>
            <a:endParaRPr lang="de-DE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07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0" y="1890184"/>
            <a:ext cx="6172200" cy="1276858"/>
          </a:xfrm>
        </p:spPr>
        <p:txBody>
          <a:bodyPr>
            <a:normAutofit/>
          </a:bodyPr>
          <a:lstStyle/>
          <a:p>
            <a:r>
              <a:rPr lang="de-DE" sz="2000" b="1" dirty="0">
                <a:latin typeface="Arial" pitchFamily="34" charset="0"/>
                <a:cs typeface="Arial" pitchFamily="34" charset="0"/>
              </a:rPr>
              <a:t>1922 – selbständige Pfarrei mit </a:t>
            </a:r>
            <a:br>
              <a:rPr lang="de-DE" sz="2000" b="1" dirty="0">
                <a:latin typeface="Arial" pitchFamily="34" charset="0"/>
                <a:cs typeface="Arial" pitchFamily="34" charset="0"/>
              </a:rPr>
            </a:br>
            <a:r>
              <a:rPr lang="de-DE" sz="2000" b="1" dirty="0" err="1">
                <a:latin typeface="Arial" pitchFamily="34" charset="0"/>
                <a:cs typeface="Arial" pitchFamily="34" charset="0"/>
              </a:rPr>
              <a:t>Hochw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. Herrn Thomas Stadler </a:t>
            </a:r>
            <a:br>
              <a:rPr lang="de-DE" sz="2000" b="1" dirty="0">
                <a:latin typeface="Arial" pitchFamily="34" charset="0"/>
                <a:cs typeface="Arial" pitchFamily="34" charset="0"/>
              </a:rPr>
            </a:br>
            <a:r>
              <a:rPr lang="de-DE" sz="2000" b="1" dirty="0">
                <a:latin typeface="Arial" pitchFamily="34" charset="0"/>
                <a:cs typeface="Arial" pitchFamily="34" charset="0"/>
              </a:rPr>
              <a:t>als erster Pfarrer von 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St.Franziskus</a:t>
            </a:r>
            <a:endParaRPr lang="de-DE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3167042"/>
            <a:ext cx="6529406" cy="664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260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0" y="1890184"/>
            <a:ext cx="6172200" cy="919668"/>
          </a:xfrm>
        </p:spPr>
        <p:txBody>
          <a:bodyPr>
            <a:normAutofit/>
          </a:bodyPr>
          <a:lstStyle/>
          <a:p>
            <a:r>
              <a:rPr lang="de-DE" sz="2000" b="1" dirty="0">
                <a:latin typeface="Arial" pitchFamily="34" charset="0"/>
                <a:cs typeface="Arial" pitchFamily="34" charset="0"/>
              </a:rPr>
              <a:t>1925 – Kirche im Bau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366" y="2595538"/>
            <a:ext cx="6271906" cy="5177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6000769" y="7810513"/>
            <a:ext cx="540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Archiv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90" y="7866252"/>
            <a:ext cx="5572140" cy="2658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579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b="1" dirty="0">
                <a:latin typeface="Arial" pitchFamily="34" charset="0"/>
                <a:cs typeface="Arial" pitchFamily="34" charset="0"/>
              </a:rPr>
              <a:t>1926 – 03.10.2026 </a:t>
            </a:r>
            <a:br>
              <a:rPr lang="de-DE" sz="2000" b="1" dirty="0">
                <a:latin typeface="Arial" pitchFamily="34" charset="0"/>
                <a:cs typeface="Arial" pitchFamily="34" charset="0"/>
              </a:rPr>
            </a:br>
            <a:r>
              <a:rPr lang="de-DE" sz="2000" b="1" dirty="0">
                <a:latin typeface="Arial" pitchFamily="34" charset="0"/>
                <a:cs typeface="Arial" pitchFamily="34" charset="0"/>
              </a:rPr>
              <a:t>Einweihung der Kirche 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St.Franziskus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/>
            </a:r>
            <a:br>
              <a:rPr lang="de-DE" sz="2000" b="1" dirty="0">
                <a:latin typeface="Arial" pitchFamily="34" charset="0"/>
                <a:cs typeface="Arial" pitchFamily="34" charset="0"/>
              </a:rPr>
            </a:br>
            <a:r>
              <a:rPr lang="de-DE" sz="2000" b="1" dirty="0">
                <a:latin typeface="Arial" pitchFamily="34" charset="0"/>
                <a:cs typeface="Arial" pitchFamily="34" charset="0"/>
              </a:rPr>
              <a:t>Kirchenzug</a:t>
            </a:r>
            <a:endParaRPr lang="de-DE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8" y="3595670"/>
            <a:ext cx="6358636" cy="4941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4643447" y="9024959"/>
            <a:ext cx="540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Archiv</a:t>
            </a:r>
          </a:p>
        </p:txBody>
      </p:sp>
    </p:spTree>
    <p:extLst>
      <p:ext uri="{BB962C8B-B14F-4D97-AF65-F5344CB8AC3E}">
        <p14:creationId xmlns:p14="http://schemas.microsoft.com/office/powerpoint/2010/main" val="40759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b="1" dirty="0">
                <a:latin typeface="Arial" pitchFamily="34" charset="0"/>
                <a:cs typeface="Arial" pitchFamily="34" charset="0"/>
              </a:rPr>
              <a:t>1926 - Kirche 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St.Franziskus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 </a:t>
            </a:r>
            <a:br>
              <a:rPr lang="de-DE" sz="2000" b="1" dirty="0">
                <a:latin typeface="Arial" pitchFamily="34" charset="0"/>
                <a:cs typeface="Arial" pitchFamily="34" charset="0"/>
              </a:rPr>
            </a:br>
            <a:r>
              <a:rPr lang="de-DE" sz="2000" b="1" dirty="0">
                <a:latin typeface="Arial" pitchFamily="34" charset="0"/>
                <a:cs typeface="Arial" pitchFamily="34" charset="0"/>
              </a:rPr>
              <a:t>Innenansicht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715017" y="10167967"/>
            <a:ext cx="9509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Ansichtskarte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643050" y="6453191"/>
            <a:ext cx="11849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Bild: Josef Weber</a:t>
            </a:r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10381"/>
            <a:ext cx="5572164" cy="36538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8" y="3095605"/>
            <a:ext cx="2500332" cy="3354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914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b="1" dirty="0">
                <a:latin typeface="Arial" pitchFamily="34" charset="0"/>
                <a:cs typeface="Arial" pitchFamily="34" charset="0"/>
              </a:rPr>
              <a:t>1935 – 1943 Heinrich </a:t>
            </a:r>
            <a:r>
              <a:rPr lang="de-DE" sz="2000" b="1" dirty="0" err="1">
                <a:latin typeface="Arial" pitchFamily="34" charset="0"/>
                <a:cs typeface="Arial" pitchFamily="34" charset="0"/>
              </a:rPr>
              <a:t>Kottermair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, Stadtpfarrer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1" y="3309919"/>
            <a:ext cx="6605375" cy="3536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002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150</Words>
  <Application>Microsoft Office PowerPoint</Application>
  <PresentationFormat>Breitbild</PresentationFormat>
  <Paragraphs>27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Larissa-Design</vt:lpstr>
      <vt:lpstr>PowerPoint-Präsentation</vt:lpstr>
      <vt:lpstr>1919 – Wie alles begann…</vt:lpstr>
      <vt:lpstr>1920 – Einweihung der Notkirche am 08.02.1920 / 1   </vt:lpstr>
      <vt:lpstr>in den 1920er-Jahren der erste Pfarrhof von St.Franziskus /2</vt:lpstr>
      <vt:lpstr>1922 – selbständige Pfarrei mit  Hochw. Herrn Thomas Stadler  als erster Pfarrer von St.Franziskus</vt:lpstr>
      <vt:lpstr>1925 – Kirche im Bau</vt:lpstr>
      <vt:lpstr>1926 – 03.10.2026  Einweihung der Kirche St.Franziskus Kirchenzug</vt:lpstr>
      <vt:lpstr>1926 - Kirche St.Franziskus  Innenansicht</vt:lpstr>
      <vt:lpstr>1935 – 1943 Heinrich Kottermair, Stadtpfarrer</vt:lpstr>
      <vt:lpstr>1943 – Innenansicht nach der Bombardierung</vt:lpstr>
      <vt:lpstr>1943 – 1964  Heinrich Sperr, Stadtpfarrer</vt:lpstr>
      <vt:lpstr>1944 – zweite Bombardierung der Kirche</vt:lpstr>
      <vt:lpstr>Aufbau der Kirche St.Franziskus / 2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Bernhard</dc:creator>
  <cp:lastModifiedBy>Bernhard</cp:lastModifiedBy>
  <cp:revision>6</cp:revision>
  <dcterms:created xsi:type="dcterms:W3CDTF">2022-04-07T17:05:10Z</dcterms:created>
  <dcterms:modified xsi:type="dcterms:W3CDTF">2022-04-07T17:15:13Z</dcterms:modified>
</cp:coreProperties>
</file>